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A633CC-C2A3-6641-BA55-80C79E4B1289}"/>
              </a:ext>
            </a:extLst>
          </p:cNvPr>
          <p:cNvGrpSpPr/>
          <p:nvPr/>
        </p:nvGrpSpPr>
        <p:grpSpPr>
          <a:xfrm>
            <a:off x="-22552" y="-46537"/>
            <a:ext cx="24455848" cy="13307790"/>
            <a:chOff x="-22552" y="-46537"/>
            <a:chExt cx="24455848" cy="13307790"/>
          </a:xfrm>
        </p:grpSpPr>
        <p:pic>
          <p:nvPicPr>
            <p:cNvPr id="119" name="User journey mapping.jpg"/>
            <p:cNvPicPr>
              <a:picLocks noChangeAspect="1"/>
            </p:cNvPicPr>
            <p:nvPr/>
          </p:nvPicPr>
          <p:blipFill>
            <a:blip r:embed="rId2"/>
            <a:srcRect t="16301" b="16301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127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4" y="130043"/>
              <a:ext cx="14475613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9466952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Understanding complex user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experiences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49600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2900741"/>
              <a:ext cx="10167345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84B713-8216-6846-9F0E-78033E9BBB74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1213E8E-CCF3-1C49-B3FB-4BBB1FBB959C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User Journey</a:t>
              </a:r>
              <a:r>
                <a:rPr lang="en-AU" dirty="0"/>
                <a:t> 	</a:t>
              </a:r>
              <a:r>
                <a:rPr dirty="0"/>
                <a:t>Mapping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52F9C5F-ECA0-0343-AE0C-396A9D8881BF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138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97" name="Shape 19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F73A70F-F1F9-6048-B03F-B901170EED87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169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3FD08673-5AB1-3C48-9219-1034FCCB7C3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4820CB1C-5C5B-0243-A79C-B136B27F7A43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449C1BD6-9201-DA4A-A3D5-6C6520FFF92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F76E4AD1-E533-9E47-A9CB-A53796E001A2}"/>
                </a:ext>
              </a:extLst>
            </p:cNvPr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3B112132-DC9D-3F48-9872-49C6ACF46D4B}"/>
                </a:ext>
              </a:extLst>
            </p:cNvPr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5" name="Shape 21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7" name="Shape 217"/>
          <p:cNvSpPr/>
          <p:nvPr/>
        </p:nvSpPr>
        <p:spPr>
          <a:xfrm>
            <a:off x="8150293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8" name="Shape 218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26" name="Shape 22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28" name="Shape 22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39DEE7-0EF1-2443-9511-E749C198F271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200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DCAABC4B-BCE3-8C4F-942B-8EA30950F5C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0DCE9F74-FE66-FD44-AB43-7ED1CAD44388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5214F05F-313E-3D4B-A843-0D0755E1092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04B3F795-4813-F343-98C5-20AEE64B75B6}"/>
                </a:ext>
              </a:extLst>
            </p:cNvPr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392BCABB-8898-5B4E-94B1-4BA3E2634CF2}"/>
                </a:ext>
              </a:extLst>
            </p:cNvPr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6" name="Shape 24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8" name="Shape 248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56" name="Shape 25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58" name="Shape 25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7EB1D33-FBC9-B441-9DD6-804B20C1D49C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231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BA1A89FD-9E01-9241-8437-C30E777AEE7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398E8A74-4FEB-9F47-B168-BB4E7B5AEED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32E9047E-6097-4C4D-A20D-4229B7C3758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2BBBEA32-AF54-1649-84D9-5B090266408F}"/>
                </a:ext>
              </a:extLst>
            </p:cNvPr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D401711D-F26F-C54F-A73B-A4584DE66A5C}"/>
                </a:ext>
              </a:extLst>
            </p:cNvPr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7" name="Shape 2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9" name="Shape 27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87" name="Shape 28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89" name="Shape 28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1D8AD1-850C-C040-95A6-50CE3885AA97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262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C83C1077-2402-0144-A949-C91F8849EA7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10168759-2CAC-E549-A9F5-CD175BFEE81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70478EE2-F902-C64E-8B64-B91A07C41AA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0A45B415-802B-9E49-A033-371632C6DFE8}"/>
                </a:ext>
              </a:extLst>
            </p:cNvPr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15E3B68A-E02E-2C4C-BBAD-098378721841}"/>
                </a:ext>
              </a:extLst>
            </p:cNvPr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  <p:sp>
        <p:nvSpPr>
          <p:cNvPr id="291" name="Shape 291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08" name="Shape 30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310" name="Shape 310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318" name="Shape 31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320" name="Shape 32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6D31E16-F863-1345-BF57-5830A03CEFF0}"/>
              </a:ext>
            </a:extLst>
          </p:cNvPr>
          <p:cNvGrpSpPr/>
          <p:nvPr/>
        </p:nvGrpSpPr>
        <p:grpSpPr>
          <a:xfrm>
            <a:off x="-11907" y="-452579"/>
            <a:ext cx="24474866" cy="13713832"/>
            <a:chOff x="-11907" y="-452579"/>
            <a:chExt cx="24474866" cy="13713832"/>
          </a:xfrm>
        </p:grpSpPr>
        <p:pic>
          <p:nvPicPr>
            <p:cNvPr id="293" name="Thematic analysis.jpg"/>
            <p:cNvPicPr>
              <a:picLocks noChangeAspect="1"/>
            </p:cNvPicPr>
            <p:nvPr/>
          </p:nvPicPr>
          <p:blipFill>
            <a:blip r:embed="rId2"/>
            <a:srcRect t="23489" b="2348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create a user journey map using the template (p.193). Before you start, you will need a good understanding of the current user experience of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service, based on prior research. Follow the ‘Supermarket of the Future’ brief (p.143) for this exercise. 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0913150" y="38084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pen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3001688" y="12508777"/>
              <a:ext cx="108629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Rawpixel.com, Public</a:t>
              </a:r>
              <a:br/>
              <a:r>
                <a:t>Domain Dedication (CC0), https://www.flickr.com/photos/ byrawpixel/32881021611/</a:t>
              </a:r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7D9D9FB1-CC9B-7742-B7CD-CDCC1693179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7507ADDC-99D9-1443-974C-D41480C1E7B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127</a:t>
              </a:r>
            </a:p>
          </p:txBody>
        </p:sp>
        <p:sp>
          <p:nvSpPr>
            <p:cNvPr id="34" name="Shape 144">
              <a:extLst>
                <a:ext uri="{FF2B5EF4-FFF2-40B4-BE49-F238E27FC236}">
                  <a16:creationId xmlns:a16="http://schemas.microsoft.com/office/drawing/2014/main" id="{DEB69FBB-5431-DA43-8966-5F5582B065E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1ACC420B-BFA6-7244-984C-C968E4691B08}"/>
                </a:ext>
              </a:extLst>
            </p:cNvPr>
            <p:cNvSpPr/>
            <p:nvPr/>
          </p:nvSpPr>
          <p:spPr>
            <a:xfrm>
              <a:off x="504899" y="-452579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User Journey</a:t>
              </a:r>
            </a:p>
          </p:txBody>
        </p:sp>
        <p:sp>
          <p:nvSpPr>
            <p:cNvPr id="36" name="Shape 162">
              <a:extLst>
                <a:ext uri="{FF2B5EF4-FFF2-40B4-BE49-F238E27FC236}">
                  <a16:creationId xmlns:a16="http://schemas.microsoft.com/office/drawing/2014/main" id="{F4956C57-FA41-0240-B2F5-294D6F13C2E1}"/>
                </a:ext>
              </a:extLst>
            </p:cNvPr>
            <p:cNvSpPr/>
            <p:nvPr/>
          </p:nvSpPr>
          <p:spPr>
            <a:xfrm>
              <a:off x="504899" y="1597053"/>
              <a:ext cx="99462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Mapping</a:t>
              </a:r>
            </a:p>
          </p:txBody>
        </p:sp>
      </p:grpSp>
      <p:sp>
        <p:nvSpPr>
          <p:cNvPr id="322" name="Shape 322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EC83AE-9EE3-D545-8B5C-13F76D5B5D2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1160</Words>
  <Application>Microsoft Macintosh PowerPoint</Application>
  <PresentationFormat>Custom</PresentationFormat>
  <Paragraphs>154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2020-01-09T04:12:53Z</dcterms:modified>
</cp:coreProperties>
</file>